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6858000" cy="12192635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61080" y="1143000"/>
            <a:ext cx="1735841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995508"/>
            <a:ext cx="5143500" cy="42450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6404254"/>
            <a:ext cx="5143500" cy="294386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649175"/>
            <a:ext cx="1478756" cy="1033317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649175"/>
            <a:ext cx="4350544" cy="1033317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3039834"/>
            <a:ext cx="5915025" cy="50720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8159849"/>
            <a:ext cx="5915025" cy="266726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3245875"/>
            <a:ext cx="2914650" cy="77364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3245875"/>
            <a:ext cx="2914650" cy="77364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49175"/>
            <a:ext cx="5915025" cy="23567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989029"/>
            <a:ext cx="2901255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4453905"/>
            <a:ext cx="2901255" cy="65510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989029"/>
            <a:ext cx="2915543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4453905"/>
            <a:ext cx="2915543" cy="65510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649175"/>
            <a:ext cx="5915025" cy="2356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3245875"/>
            <a:ext cx="5915025" cy="7736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11301291"/>
            <a:ext cx="2314575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8" Type="http://schemas.openxmlformats.org/officeDocument/2006/relationships/tags" Target="../tags/tag3.xml"/><Relationship Id="rId7" Type="http://schemas.openxmlformats.org/officeDocument/2006/relationships/image" Target="../media/image5.jpeg"/><Relationship Id="rId6" Type="http://schemas.openxmlformats.org/officeDocument/2006/relationships/tags" Target="../tags/tag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tags" Target="../tags/tag1.xml"/><Relationship Id="rId22" Type="http://schemas.openxmlformats.org/officeDocument/2006/relationships/notesSlide" Target="../notesSlides/notesSlide1.xml"/><Relationship Id="rId21" Type="http://schemas.openxmlformats.org/officeDocument/2006/relationships/slideLayout" Target="../slideLayouts/slideLayout1.xml"/><Relationship Id="rId20" Type="http://schemas.openxmlformats.org/officeDocument/2006/relationships/image" Target="../media/image15.png"/><Relationship Id="rId2" Type="http://schemas.openxmlformats.org/officeDocument/2006/relationships/image" Target="../media/image2.jpeg"/><Relationship Id="rId19" Type="http://schemas.openxmlformats.org/officeDocument/2006/relationships/image" Target="../media/image14.png"/><Relationship Id="rId18" Type="http://schemas.openxmlformats.org/officeDocument/2006/relationships/image" Target="../media/image13.png"/><Relationship Id="rId17" Type="http://schemas.openxmlformats.org/officeDocument/2006/relationships/image" Target="../media/image12.jpeg"/><Relationship Id="rId16" Type="http://schemas.openxmlformats.org/officeDocument/2006/relationships/tags" Target="../tags/tag5.xml"/><Relationship Id="rId15" Type="http://schemas.openxmlformats.org/officeDocument/2006/relationships/image" Target="../media/image11.jpeg"/><Relationship Id="rId14" Type="http://schemas.openxmlformats.org/officeDocument/2006/relationships/image" Target="../media/image10.jpeg"/><Relationship Id="rId13" Type="http://schemas.openxmlformats.org/officeDocument/2006/relationships/tags" Target="../tags/tag4.xml"/><Relationship Id="rId12" Type="http://schemas.openxmlformats.org/officeDocument/2006/relationships/image" Target="../media/image9.jpeg"/><Relationship Id="rId11" Type="http://schemas.openxmlformats.org/officeDocument/2006/relationships/image" Target="../media/image8.jpeg"/><Relationship Id="rId10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" name="图片 15" descr="核浆共阳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074795" y="3048000"/>
            <a:ext cx="1368000" cy="1512000"/>
          </a:xfrm>
          <a:prstGeom prst="rect">
            <a:avLst/>
          </a:prstGeom>
        </p:spPr>
      </p:pic>
      <p:pic>
        <p:nvPicPr>
          <p:cNvPr id="17" name="图片 16" descr="核浆阳38许汉2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074795" y="1536065"/>
            <a:ext cx="1368000" cy="1512000"/>
          </a:xfrm>
          <a:prstGeom prst="rect">
            <a:avLst/>
          </a:prstGeom>
        </p:spPr>
      </p:pic>
      <p:pic>
        <p:nvPicPr>
          <p:cNvPr id="18" name="图片 17" descr="核浆阳38许汉3"/>
          <p:cNvPicPr preferRelativeResize="0"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74795" y="24130"/>
            <a:ext cx="1368000" cy="1512000"/>
          </a:xfrm>
          <a:prstGeom prst="rect">
            <a:avLst/>
          </a:prstGeom>
        </p:spPr>
      </p:pic>
      <p:pic>
        <p:nvPicPr>
          <p:cNvPr id="19" name="图片 18" descr="阴性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-20955" y="1524000"/>
            <a:ext cx="1368000" cy="1512000"/>
          </a:xfrm>
          <a:prstGeom prst="rect">
            <a:avLst/>
          </a:prstGeom>
        </p:spPr>
      </p:pic>
      <p:pic>
        <p:nvPicPr>
          <p:cNvPr id="3" name="图片 2" descr="阴性-01"/>
          <p:cNvPicPr preferRelativeResize="0"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-20955" y="17145"/>
            <a:ext cx="1368000" cy="1512000"/>
          </a:xfrm>
          <a:prstGeom prst="rect">
            <a:avLst/>
          </a:prstGeom>
        </p:spPr>
      </p:pic>
      <p:pic>
        <p:nvPicPr>
          <p:cNvPr id="22" name="图片 21" descr="中阳"/>
          <p:cNvPicPr preferRelativeResize="0"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707005" y="3048000"/>
            <a:ext cx="1368000" cy="1512000"/>
          </a:xfrm>
          <a:prstGeom prst="rect">
            <a:avLst/>
          </a:prstGeom>
        </p:spPr>
      </p:pic>
      <p:pic>
        <p:nvPicPr>
          <p:cNvPr id="23" name="图片 22" descr="中阳核浆"/>
          <p:cNvPicPr preferRelativeResize="0"/>
          <p:nvPr/>
        </p:nvPicPr>
        <p:blipFill>
          <a:blip r:embed="rId10"/>
          <a:stretch>
            <a:fillRect/>
          </a:stretch>
        </p:blipFill>
        <p:spPr>
          <a:xfrm>
            <a:off x="2707005" y="1536065"/>
            <a:ext cx="1368000" cy="1512000"/>
          </a:xfrm>
          <a:prstGeom prst="rect">
            <a:avLst/>
          </a:prstGeom>
        </p:spPr>
      </p:pic>
      <p:pic>
        <p:nvPicPr>
          <p:cNvPr id="25" name="图片 24" descr="周C哈12核浆弱阳3"/>
          <p:cNvPicPr preferRelativeResize="0"/>
          <p:nvPr/>
        </p:nvPicPr>
        <p:blipFill>
          <a:blip r:embed="rId11"/>
          <a:stretch>
            <a:fillRect/>
          </a:stretch>
        </p:blipFill>
        <p:spPr>
          <a:xfrm>
            <a:off x="1339215" y="3048000"/>
            <a:ext cx="1368000" cy="1512000"/>
          </a:xfrm>
          <a:prstGeom prst="rect">
            <a:avLst/>
          </a:prstGeom>
        </p:spPr>
      </p:pic>
      <p:pic>
        <p:nvPicPr>
          <p:cNvPr id="26" name="图片 25" descr="周C哈12浆弱阳1"/>
          <p:cNvPicPr preferRelativeResize="0"/>
          <p:nvPr/>
        </p:nvPicPr>
        <p:blipFill>
          <a:blip r:embed="rId12"/>
          <a:stretch>
            <a:fillRect/>
          </a:stretch>
        </p:blipFill>
        <p:spPr>
          <a:xfrm>
            <a:off x="1339215" y="1536065"/>
            <a:ext cx="1368000" cy="1512000"/>
          </a:xfrm>
          <a:prstGeom prst="rect">
            <a:avLst/>
          </a:prstGeom>
        </p:spPr>
      </p:pic>
      <p:pic>
        <p:nvPicPr>
          <p:cNvPr id="27" name="图片 26" descr="周C哈12浆弱阳2"/>
          <p:cNvPicPr preferRelativeResize="0"/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360170" y="24130"/>
            <a:ext cx="1368000" cy="1512000"/>
          </a:xfrm>
          <a:prstGeom prst="rect">
            <a:avLst/>
          </a:prstGeom>
        </p:spPr>
      </p:pic>
      <p:pic>
        <p:nvPicPr>
          <p:cNvPr id="28" name="图片 27" descr="周C哈610阴性3"/>
          <p:cNvPicPr preferRelativeResize="0"/>
          <p:nvPr/>
        </p:nvPicPr>
        <p:blipFill>
          <a:blip r:embed="rId15"/>
          <a:stretch>
            <a:fillRect/>
          </a:stretch>
        </p:blipFill>
        <p:spPr>
          <a:xfrm>
            <a:off x="-7620" y="3038475"/>
            <a:ext cx="1368000" cy="1512000"/>
          </a:xfrm>
          <a:prstGeom prst="rect">
            <a:avLst/>
          </a:prstGeom>
        </p:spPr>
      </p:pic>
      <p:pic>
        <p:nvPicPr>
          <p:cNvPr id="24" name="图片 23" descr="中阳核浆2"/>
          <p:cNvPicPr preferRelativeResize="0"/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2707005" y="24130"/>
            <a:ext cx="1368000" cy="1512000"/>
          </a:xfrm>
          <a:prstGeom prst="rect">
            <a:avLst/>
          </a:prstGeom>
        </p:spPr>
      </p:pic>
      <p:pic>
        <p:nvPicPr>
          <p:cNvPr id="7" name="图片 6" descr="IHCUBE2S"/>
          <p:cNvPicPr preferRelativeResize="0"/>
          <p:nvPr/>
        </p:nvPicPr>
        <p:blipFill>
          <a:blip r:embed="rId18"/>
          <a:stretch>
            <a:fillRect/>
          </a:stretch>
        </p:blipFill>
        <p:spPr>
          <a:xfrm>
            <a:off x="5511165" y="135890"/>
            <a:ext cx="1334135" cy="1422400"/>
          </a:xfrm>
          <a:prstGeom prst="rect">
            <a:avLst/>
          </a:prstGeom>
        </p:spPr>
      </p:pic>
      <p:pic>
        <p:nvPicPr>
          <p:cNvPr id="41" name="图片 40" descr="IHCHIF1A"/>
          <p:cNvPicPr preferRelativeResize="0"/>
          <p:nvPr/>
        </p:nvPicPr>
        <p:blipFill>
          <a:blip r:embed="rId19"/>
          <a:stretch>
            <a:fillRect/>
          </a:stretch>
        </p:blipFill>
        <p:spPr>
          <a:xfrm>
            <a:off x="5511800" y="1653540"/>
            <a:ext cx="1333500" cy="1416685"/>
          </a:xfrm>
          <a:prstGeom prst="rect">
            <a:avLst/>
          </a:prstGeom>
        </p:spPr>
      </p:pic>
      <p:pic>
        <p:nvPicPr>
          <p:cNvPr id="42" name="图片 41" descr="IHCP110a"/>
          <p:cNvPicPr preferRelativeResize="0"/>
          <p:nvPr/>
        </p:nvPicPr>
        <p:blipFill>
          <a:blip r:embed="rId20"/>
          <a:stretch>
            <a:fillRect/>
          </a:stretch>
        </p:blipFill>
        <p:spPr>
          <a:xfrm>
            <a:off x="5511800" y="3151505"/>
            <a:ext cx="1339850" cy="1466215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0" y="2413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A</a:t>
            </a:r>
            <a:endParaRPr lang="en-US" altLang="zh-CN" b="1"/>
          </a:p>
        </p:txBody>
      </p:sp>
      <p:sp>
        <p:nvSpPr>
          <p:cNvPr id="44" name="文本框 43"/>
          <p:cNvSpPr txBox="1"/>
          <p:nvPr/>
        </p:nvSpPr>
        <p:spPr>
          <a:xfrm>
            <a:off x="1353820" y="152400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G</a:t>
            </a:r>
            <a:endParaRPr lang="en-US" altLang="zh-CN" b="1"/>
          </a:p>
        </p:txBody>
      </p:sp>
      <p:sp>
        <p:nvSpPr>
          <p:cNvPr id="45" name="文本框 44"/>
          <p:cNvSpPr txBox="1"/>
          <p:nvPr/>
        </p:nvSpPr>
        <p:spPr>
          <a:xfrm>
            <a:off x="0" y="153162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F</a:t>
            </a:r>
            <a:endParaRPr lang="en-US" altLang="zh-CN" b="1"/>
          </a:p>
        </p:txBody>
      </p:sp>
      <p:sp>
        <p:nvSpPr>
          <p:cNvPr id="46" name="文本框 45"/>
          <p:cNvSpPr txBox="1"/>
          <p:nvPr/>
        </p:nvSpPr>
        <p:spPr>
          <a:xfrm>
            <a:off x="4109720" y="153606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I</a:t>
            </a:r>
            <a:endParaRPr lang="en-US" altLang="zh-CN" b="1"/>
          </a:p>
        </p:txBody>
      </p:sp>
      <p:sp>
        <p:nvSpPr>
          <p:cNvPr id="47" name="文本框 46"/>
          <p:cNvSpPr txBox="1"/>
          <p:nvPr/>
        </p:nvSpPr>
        <p:spPr>
          <a:xfrm>
            <a:off x="2707640" y="153606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H</a:t>
            </a:r>
            <a:endParaRPr lang="en-US" altLang="zh-CN" b="1"/>
          </a:p>
        </p:txBody>
      </p:sp>
      <p:sp>
        <p:nvSpPr>
          <p:cNvPr id="48" name="文本框 47"/>
          <p:cNvSpPr txBox="1"/>
          <p:nvPr/>
        </p:nvSpPr>
        <p:spPr>
          <a:xfrm>
            <a:off x="5363845" y="2413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E</a:t>
            </a:r>
            <a:endParaRPr lang="en-US" altLang="zh-CN" b="1"/>
          </a:p>
        </p:txBody>
      </p:sp>
      <p:sp>
        <p:nvSpPr>
          <p:cNvPr id="49" name="文本框 48"/>
          <p:cNvSpPr txBox="1"/>
          <p:nvPr/>
        </p:nvSpPr>
        <p:spPr>
          <a:xfrm>
            <a:off x="4109720" y="2413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D</a:t>
            </a:r>
            <a:endParaRPr lang="en-US" altLang="zh-CN" b="1"/>
          </a:p>
        </p:txBody>
      </p:sp>
      <p:sp>
        <p:nvSpPr>
          <p:cNvPr id="50" name="文本框 49"/>
          <p:cNvSpPr txBox="1"/>
          <p:nvPr/>
        </p:nvSpPr>
        <p:spPr>
          <a:xfrm>
            <a:off x="2707640" y="2413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C</a:t>
            </a:r>
            <a:endParaRPr lang="en-US" altLang="zh-CN" b="1"/>
          </a:p>
        </p:txBody>
      </p:sp>
      <p:sp>
        <p:nvSpPr>
          <p:cNvPr id="51" name="文本框 50"/>
          <p:cNvSpPr txBox="1"/>
          <p:nvPr/>
        </p:nvSpPr>
        <p:spPr>
          <a:xfrm>
            <a:off x="1353820" y="952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B</a:t>
            </a:r>
            <a:endParaRPr lang="en-US" altLang="zh-CN" b="1"/>
          </a:p>
        </p:txBody>
      </p:sp>
      <p:sp>
        <p:nvSpPr>
          <p:cNvPr id="52" name="文本框 51"/>
          <p:cNvSpPr txBox="1"/>
          <p:nvPr/>
        </p:nvSpPr>
        <p:spPr>
          <a:xfrm>
            <a:off x="5386070" y="153606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J</a:t>
            </a:r>
            <a:endParaRPr lang="en-US" altLang="zh-CN" b="1"/>
          </a:p>
        </p:txBody>
      </p:sp>
      <p:sp>
        <p:nvSpPr>
          <p:cNvPr id="53" name="文本框 52"/>
          <p:cNvSpPr txBox="1"/>
          <p:nvPr/>
        </p:nvSpPr>
        <p:spPr>
          <a:xfrm>
            <a:off x="0" y="305308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K</a:t>
            </a:r>
            <a:endParaRPr lang="en-US" altLang="zh-CN" b="1"/>
          </a:p>
        </p:txBody>
      </p:sp>
      <p:sp>
        <p:nvSpPr>
          <p:cNvPr id="54" name="文本框 53"/>
          <p:cNvSpPr txBox="1"/>
          <p:nvPr/>
        </p:nvSpPr>
        <p:spPr>
          <a:xfrm>
            <a:off x="2707640" y="304800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M</a:t>
            </a:r>
            <a:endParaRPr lang="en-US" altLang="zh-CN" b="1"/>
          </a:p>
        </p:txBody>
      </p:sp>
      <p:sp>
        <p:nvSpPr>
          <p:cNvPr id="55" name="文本框 54"/>
          <p:cNvSpPr txBox="1"/>
          <p:nvPr/>
        </p:nvSpPr>
        <p:spPr>
          <a:xfrm>
            <a:off x="1353820" y="303847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L</a:t>
            </a:r>
            <a:endParaRPr lang="en-US" altLang="zh-CN" b="1"/>
          </a:p>
        </p:txBody>
      </p:sp>
      <p:sp>
        <p:nvSpPr>
          <p:cNvPr id="56" name="文本框 55"/>
          <p:cNvSpPr txBox="1"/>
          <p:nvPr/>
        </p:nvSpPr>
        <p:spPr>
          <a:xfrm>
            <a:off x="5363845" y="304800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O</a:t>
            </a:r>
            <a:endParaRPr lang="en-US" altLang="zh-CN" b="1"/>
          </a:p>
        </p:txBody>
      </p:sp>
      <p:sp>
        <p:nvSpPr>
          <p:cNvPr id="57" name="文本框 56"/>
          <p:cNvSpPr txBox="1"/>
          <p:nvPr/>
        </p:nvSpPr>
        <p:spPr>
          <a:xfrm>
            <a:off x="4061460" y="3065780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N</a:t>
            </a:r>
            <a:endParaRPr lang="en-US" altLang="zh-CN" b="1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2137,&quot;width&quot;:2116}"/>
</p:tagLst>
</file>

<file path=ppt/tags/tag2.xml><?xml version="1.0" encoding="utf-8"?>
<p:tagLst xmlns:p="http://schemas.openxmlformats.org/presentationml/2006/main">
  <p:tag name="KSO_WM_UNIT_PLACING_PICTURE_USER_VIEWPORT" val="{&quot;height&quot;:2333,&quot;width&quot;:2290}"/>
</p:tagLst>
</file>

<file path=ppt/tags/tag3.xml><?xml version="1.0" encoding="utf-8"?>
<p:tagLst xmlns:p="http://schemas.openxmlformats.org/presentationml/2006/main">
  <p:tag name="KSO_WM_UNIT_PLACING_PICTURE_USER_VIEWPORT" val="{&quot;height&quot;:1992,&quot;width&quot;:3705}"/>
</p:tagLst>
</file>

<file path=ppt/tags/tag4.xml><?xml version="1.0" encoding="utf-8"?>
<p:tagLst xmlns:p="http://schemas.openxmlformats.org/presentationml/2006/main">
  <p:tag name="KSO_WM_UNIT_PLACING_PICTURE_USER_VIEWPORT" val="{&quot;height&quot;:2231,&quot;width&quot;:2397}"/>
</p:tagLst>
</file>

<file path=ppt/tags/tag5.xml><?xml version="1.0" encoding="utf-8"?>
<p:tagLst xmlns:p="http://schemas.openxmlformats.org/presentationml/2006/main">
  <p:tag name="KSO_WM_UNIT_PLACING_PICTURE_USER_VIEWPORT" val="{&quot;height&quot;:2184,&quot;width&quot;:2185}"/>
</p:tagLst>
</file>

<file path=ppt/tags/tag6.xml><?xml version="1.0" encoding="utf-8"?>
<p:tagLst xmlns:p="http://schemas.openxmlformats.org/presentationml/2006/main">
  <p:tag name="COMMONDATA" val="eyJoZGlkIjoiOWJjOTRiOTQxNmZjNzc2OTE0MDExNDJlYzc0OTg1Y2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WPS 演示</Application>
  <PresentationFormat>宽屏</PresentationFormat>
  <Paragraphs>30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HP</dc:creator>
  <cp:lastModifiedBy>☞</cp:lastModifiedBy>
  <cp:revision>10</cp:revision>
  <dcterms:created xsi:type="dcterms:W3CDTF">2025-01-03T09:52:00Z</dcterms:created>
  <dcterms:modified xsi:type="dcterms:W3CDTF">2025-03-24T14:49:22Z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8080B020E5714CCBAD2B151FE7E6B451</vt:lpwstr>
  </property>
  <property fmtid="{D5CDD505-2E9C-101B-9397-08002B2CF9AE}" pid="3" name="KSOProductBuildVer">
    <vt:lpwstr>2052-12.1.0.20288</vt:lpwstr>
  </property>
</Properties>
</file>